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  <p:sldId id="266" r:id="rId10"/>
    <p:sldId id="265" r:id="rId11"/>
    <p:sldId id="264" r:id="rId12"/>
    <p:sldId id="267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EEAFE4-E963-420A-9E32-EAC9884FD3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E644FE4-20E0-49A1-A385-2890EB67E7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31EE64E-9E07-4A57-8BA3-D7EE41BD1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BF1E6-2CF4-4CE2-AFD6-0AB6BB39F23F}" type="datetimeFigureOut">
              <a:rPr lang="zh-CN" altLang="en-US" smtClean="0"/>
              <a:t>2025/4/21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D754526-0CE2-4C00-A2E9-7B89F1B13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622849-08ED-4AB8-9C1A-FB5EC8515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1343-159C-40A5-B140-4F88E465FB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3625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DE2E9C-7ECB-4823-970B-83FFEAF41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86DF2C1-6BDE-4682-BC37-4E526BF3A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6E6F8F8-A9E4-4D10-86DE-7351D1EF6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BF1E6-2CF4-4CE2-AFD6-0AB6BB39F23F}" type="datetimeFigureOut">
              <a:rPr lang="zh-CN" altLang="en-US" smtClean="0"/>
              <a:t>2025/4/21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AE9A65D-4C24-46BD-B20E-934B8A8E0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D780FD-2C41-4154-BB0B-E523D080C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1343-159C-40A5-B140-4F88E465FB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1825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3D8DF75-D773-4522-ADD3-A36E42ACCF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72C0DE8-31EA-4FFA-B5A9-6A985CD560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7BB9F7A-D2C5-43BF-8011-F5642920E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BF1E6-2CF4-4CE2-AFD6-0AB6BB39F23F}" type="datetimeFigureOut">
              <a:rPr lang="zh-CN" altLang="en-US" smtClean="0"/>
              <a:t>2025/4/21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6676AEE-DEF7-418F-AF2D-B3D8EF837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7FFDB3F-EEBE-440C-8075-C6980A43B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1343-159C-40A5-B140-4F88E465FB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0837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3F199B-0077-4343-933C-8EB64DC10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01FF3BD-8C11-4E40-8692-809B4C9FE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EA5053D-8F8A-4A34-860E-B341C2581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BF1E6-2CF4-4CE2-AFD6-0AB6BB39F23F}" type="datetimeFigureOut">
              <a:rPr lang="zh-CN" altLang="en-US" smtClean="0"/>
              <a:t>2025/4/21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A9E8F86-2BF8-4F8B-9DDC-EF206B1A5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4FD64F-2A0F-4614-871F-F76AE9A5F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1343-159C-40A5-B140-4F88E465FB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4200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DD489E-75C9-4651-8D2A-50A4BE800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F2EFDD2-7979-4F34-A7ED-D837700A8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B2AE0D-0AF3-42D9-A966-8BB729C1A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BF1E6-2CF4-4CE2-AFD6-0AB6BB39F23F}" type="datetimeFigureOut">
              <a:rPr lang="zh-CN" altLang="en-US" smtClean="0"/>
              <a:t>2025/4/21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329B274-0AC4-446A-9B23-EFF7A3D99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1A7BB72-D923-411F-BF29-43AC3ED04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1343-159C-40A5-B140-4F88E465FB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0224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E0336C-67CF-4312-8BCC-EE219C647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EF17D81-3833-4035-94A0-0B08EFEF69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55A7B12-C719-4C53-A23E-57134D59D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3DB5D23-538C-4990-BC2A-65EE73E27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BF1E6-2CF4-4CE2-AFD6-0AB6BB39F23F}" type="datetimeFigureOut">
              <a:rPr lang="zh-CN" altLang="en-US" smtClean="0"/>
              <a:t>2025/4/21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F23F829-A674-462D-BC47-F036C7A14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90070F3-3936-47EC-A3F2-3F26D85B4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1343-159C-40A5-B140-4F88E465FB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4480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6D245A-2E3B-4434-A627-E12E708E3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F437F60-EE63-45B9-A3DE-47DFFE7D42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009BAE2-1D3B-4355-8C1C-A38D06B39B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CBB6AE5-59C0-4E6C-8829-2562BCEDBF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33B6900-D764-4D0F-9B5E-37EDA48EA5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AE6B087-D08D-4100-A60A-4B16CCDDB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BF1E6-2CF4-4CE2-AFD6-0AB6BB39F23F}" type="datetimeFigureOut">
              <a:rPr lang="zh-CN" altLang="en-US" smtClean="0"/>
              <a:t>2025/4/21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AADE3AF-82B9-4C67-9A46-BF1589C23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7DC4093-13E6-431E-B6B1-D85BC8B72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1343-159C-40A5-B140-4F88E465FB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3214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46CFD9-25B8-4FDC-BAAD-28D35D9F2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9D6C2A1-CF77-4067-8C7D-0C6D36098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BF1E6-2CF4-4CE2-AFD6-0AB6BB39F23F}" type="datetimeFigureOut">
              <a:rPr lang="zh-CN" altLang="en-US" smtClean="0"/>
              <a:t>2025/4/21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E9E1A7F-DFBF-4B8A-8875-2E496BFFF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951FDB3-5CFC-4B55-9086-CFCC2F91D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1343-159C-40A5-B140-4F88E465FB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0835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73A19CD-E24F-451A-9D47-EB27DE03A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BF1E6-2CF4-4CE2-AFD6-0AB6BB39F23F}" type="datetimeFigureOut">
              <a:rPr lang="zh-CN" altLang="en-US" smtClean="0"/>
              <a:t>2025/4/21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587F524-0844-4A4C-9663-1DDD87893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236B513-5D84-4C70-A6A5-BB61D6BE1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1343-159C-40A5-B140-4F88E465FB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7258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CEFA58-D268-41B7-A1A8-25C6ECCC4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57B09C-4585-4D02-918C-DB59B9305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2339361-F118-4EC3-BCE0-D497BB55D9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CE80466-5A45-4A72-8A83-EB4864253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BF1E6-2CF4-4CE2-AFD6-0AB6BB39F23F}" type="datetimeFigureOut">
              <a:rPr lang="zh-CN" altLang="en-US" smtClean="0"/>
              <a:t>2025/4/21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760F1A7-2732-43A2-B628-567138E05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E36FFA2-DC00-4536-AB47-16DA74A61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1343-159C-40A5-B140-4F88E465FB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7937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B7D65D-DE4D-46F6-901E-2B91BEA3F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75CBB73-CA32-430C-9254-BCFFFA106E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B5BB157-4BD2-45F5-98FB-7D6D41150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51898D-397B-4577-A072-9FE6DDB40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BF1E6-2CF4-4CE2-AFD6-0AB6BB39F23F}" type="datetimeFigureOut">
              <a:rPr lang="zh-CN" altLang="en-US" smtClean="0"/>
              <a:t>2025/4/21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4E55C42-FE6A-44D3-8D86-CCF1AD09B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48D9C1-2F34-4A02-B249-AC0D907EE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1343-159C-40A5-B140-4F88E465FB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0570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AB5F0F3-3B33-4AD3-B024-825DEB592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1868022-39A2-46F5-A0EE-CB172C3ABF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B5ACD46-0AB3-49CA-86A4-DE348BF281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BF1E6-2CF4-4CE2-AFD6-0AB6BB39F23F}" type="datetimeFigureOut">
              <a:rPr lang="zh-CN" altLang="en-US" smtClean="0"/>
              <a:t>2025/4/21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540FBF-55C7-4055-BABC-1443A5D19B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C7EBA5-5A40-4A3C-87A0-3F176E3353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01343-159C-40A5-B140-4F88E465FB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6337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ACF83F-59A7-4708-90F9-BD061AE09C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SAMP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系统简易教程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B5FDAC0-A4B0-4B02-AB09-CC5EBBBB78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所级中心</a:t>
            </a:r>
          </a:p>
        </p:txBody>
      </p:sp>
    </p:spTree>
    <p:extLst>
      <p:ext uri="{BB962C8B-B14F-4D97-AF65-F5344CB8AC3E}">
        <p14:creationId xmlns:p14="http://schemas.microsoft.com/office/powerpoint/2010/main" val="4099818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F0ADD0D8-A775-4DE7-9436-9E8249138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310" y="0"/>
            <a:ext cx="11467379" cy="6858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EAABD5B8-CFA0-4FD6-8779-E85443F1D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193675"/>
            <a:ext cx="10515600" cy="530225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审核分析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仪器管理员必备技能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9E9977B-BC80-4FD9-B94C-E829276AF225}"/>
              </a:ext>
            </a:extLst>
          </p:cNvPr>
          <p:cNvSpPr/>
          <p:nvPr/>
        </p:nvSpPr>
        <p:spPr>
          <a:xfrm>
            <a:off x="680440" y="2541792"/>
            <a:ext cx="2109789" cy="64284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412FD1C-1290-40AB-9A98-5B341CA20EE1}"/>
              </a:ext>
            </a:extLst>
          </p:cNvPr>
          <p:cNvSpPr txBox="1"/>
          <p:nvPr/>
        </p:nvSpPr>
        <p:spPr>
          <a:xfrm>
            <a:off x="2985490" y="2541792"/>
            <a:ext cx="3025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：切换到关键界面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13FE103-F81F-4215-8B83-3B557BD8C842}"/>
              </a:ext>
            </a:extLst>
          </p:cNvPr>
          <p:cNvSpPr/>
          <p:nvPr/>
        </p:nvSpPr>
        <p:spPr>
          <a:xfrm>
            <a:off x="2790229" y="3107576"/>
            <a:ext cx="4991696" cy="64284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94A1493-1579-4A42-BA84-A7F8A78D1BF3}"/>
              </a:ext>
            </a:extLst>
          </p:cNvPr>
          <p:cNvSpPr txBox="1"/>
          <p:nvPr/>
        </p:nvSpPr>
        <p:spPr>
          <a:xfrm>
            <a:off x="6790729" y="3936251"/>
            <a:ext cx="3640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：找到对应预约单记录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57EF086-0895-4202-A413-994365CE1603}"/>
              </a:ext>
            </a:extLst>
          </p:cNvPr>
          <p:cNvSpPr/>
          <p:nvPr/>
        </p:nvSpPr>
        <p:spPr>
          <a:xfrm>
            <a:off x="9667875" y="3267075"/>
            <a:ext cx="381000" cy="386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CC5EC14-D104-4DDE-9B2C-D21F7BF01D95}"/>
              </a:ext>
            </a:extLst>
          </p:cNvPr>
          <p:cNvSpPr txBox="1"/>
          <p:nvPr/>
        </p:nvSpPr>
        <p:spPr>
          <a:xfrm>
            <a:off x="9619879" y="2772624"/>
            <a:ext cx="21018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：点击操作</a:t>
            </a:r>
          </a:p>
        </p:txBody>
      </p:sp>
    </p:spTree>
    <p:extLst>
      <p:ext uri="{BB962C8B-B14F-4D97-AF65-F5344CB8AC3E}">
        <p14:creationId xmlns:p14="http://schemas.microsoft.com/office/powerpoint/2010/main" val="1249410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ABD5B8-CFA0-4FD6-8779-E85443F1D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193675"/>
            <a:ext cx="10515600" cy="530225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审核分析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仪器管理员必备技能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EC48A5F-FE65-460C-BA7F-866883F03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4200" y="723900"/>
            <a:ext cx="5556600" cy="41148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F7186EE-5874-4CED-9FB3-B682610D1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723900"/>
            <a:ext cx="5443704" cy="41148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73EDB589-68C4-4417-BC84-91E6CB129D0D}"/>
              </a:ext>
            </a:extLst>
          </p:cNvPr>
          <p:cNvSpPr/>
          <p:nvPr/>
        </p:nvSpPr>
        <p:spPr>
          <a:xfrm>
            <a:off x="4514850" y="1352550"/>
            <a:ext cx="381000" cy="386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51017FD-637B-4E93-BDC6-A0A89A346595}"/>
              </a:ext>
            </a:extLst>
          </p:cNvPr>
          <p:cNvSpPr txBox="1"/>
          <p:nvPr/>
        </p:nvSpPr>
        <p:spPr>
          <a:xfrm>
            <a:off x="3302877" y="2038269"/>
            <a:ext cx="48718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13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：点击开始，启动分析（计时）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5CE84A0-0ACA-4431-BAF2-07E73BDC0C1B}"/>
              </a:ext>
            </a:extLst>
          </p:cNvPr>
          <p:cNvSpPr/>
          <p:nvPr/>
        </p:nvSpPr>
        <p:spPr>
          <a:xfrm>
            <a:off x="9577554" y="1254125"/>
            <a:ext cx="1852446" cy="386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EF8690C-9663-44FB-B61B-40C13B958A9A}"/>
              </a:ext>
            </a:extLst>
          </p:cNvPr>
          <p:cNvSpPr txBox="1"/>
          <p:nvPr/>
        </p:nvSpPr>
        <p:spPr>
          <a:xfrm>
            <a:off x="8174724" y="2038269"/>
            <a:ext cx="3918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13.5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：如有约，需停止上单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EA7A8430-B574-4648-8F45-87FAC3C48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750" y="5022676"/>
            <a:ext cx="3848100" cy="1295400"/>
          </a:xfrm>
          <a:prstGeom prst="rect">
            <a:avLst/>
          </a:prstGeom>
        </p:spPr>
      </p:pic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4B7638D7-A44D-4352-95A2-235DA62E69A1}"/>
              </a:ext>
            </a:extLst>
          </p:cNvPr>
          <p:cNvCxnSpPr>
            <a:cxnSpLocks/>
            <a:stCxn id="10" idx="2"/>
            <a:endCxn id="12" idx="0"/>
          </p:cNvCxnSpPr>
          <p:nvPr/>
        </p:nvCxnSpPr>
        <p:spPr>
          <a:xfrm flipH="1">
            <a:off x="2590800" y="2499934"/>
            <a:ext cx="7542954" cy="2522742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4B2DB394-1070-4A15-9A20-1A9A1A4A3E66}"/>
              </a:ext>
            </a:extLst>
          </p:cNvPr>
          <p:cNvSpPr/>
          <p:nvPr/>
        </p:nvSpPr>
        <p:spPr>
          <a:xfrm>
            <a:off x="2400300" y="5320090"/>
            <a:ext cx="381000" cy="386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B28595E4-93F4-49DF-931B-AAAA4753ABD6}"/>
              </a:ext>
            </a:extLst>
          </p:cNvPr>
          <p:cNvSpPr txBox="1"/>
          <p:nvPr/>
        </p:nvSpPr>
        <p:spPr>
          <a:xfrm>
            <a:off x="420517" y="6318076"/>
            <a:ext cx="57647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13.9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：找到正在检测的单子，点方框结束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F15F0008-514C-4A92-ADDA-8D22F2E5069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063"/>
          <a:stretch/>
        </p:blipFill>
        <p:spPr>
          <a:xfrm>
            <a:off x="4705350" y="4938704"/>
            <a:ext cx="2562225" cy="1379372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7E73A955-E600-4810-AB48-3044705D07F4}"/>
              </a:ext>
            </a:extLst>
          </p:cNvPr>
          <p:cNvSpPr/>
          <p:nvPr/>
        </p:nvSpPr>
        <p:spPr>
          <a:xfrm>
            <a:off x="6329775" y="5490771"/>
            <a:ext cx="381000" cy="386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A9AFCF64-9A2A-4AA1-B59A-5F6469EF59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5689" y="4913304"/>
            <a:ext cx="4354719" cy="1866437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CA6217F0-B278-47A2-816D-FAF258333572}"/>
              </a:ext>
            </a:extLst>
          </p:cNvPr>
          <p:cNvSpPr/>
          <p:nvPr/>
        </p:nvSpPr>
        <p:spPr>
          <a:xfrm>
            <a:off x="11144249" y="5043353"/>
            <a:ext cx="447675" cy="386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0276A4E6-D515-4821-8064-DBDEF210CA89}"/>
              </a:ext>
            </a:extLst>
          </p:cNvPr>
          <p:cNvSpPr txBox="1"/>
          <p:nvPr/>
        </p:nvSpPr>
        <p:spPr>
          <a:xfrm>
            <a:off x="6520275" y="4220806"/>
            <a:ext cx="56460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13.99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：务必提交，才有机时记录！！！</a:t>
            </a:r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D1C35547-C99B-4EBA-B656-8EC09763F932}"/>
              </a:ext>
            </a:extLst>
          </p:cNvPr>
          <p:cNvCxnSpPr>
            <a:cxnSpLocks/>
            <a:stCxn id="16" idx="3"/>
            <a:endCxn id="21" idx="1"/>
          </p:cNvCxnSpPr>
          <p:nvPr/>
        </p:nvCxnSpPr>
        <p:spPr>
          <a:xfrm>
            <a:off x="2781300" y="5513254"/>
            <a:ext cx="3548475" cy="170681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269C6D2E-89FA-47BB-9F46-3366E893DEA0}"/>
              </a:ext>
            </a:extLst>
          </p:cNvPr>
          <p:cNvCxnSpPr>
            <a:cxnSpLocks/>
            <a:stCxn id="21" idx="3"/>
            <a:endCxn id="24" idx="1"/>
          </p:cNvCxnSpPr>
          <p:nvPr/>
        </p:nvCxnSpPr>
        <p:spPr>
          <a:xfrm flipV="1">
            <a:off x="6710775" y="5236517"/>
            <a:ext cx="4433474" cy="447418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2404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ABD5B8-CFA0-4FD6-8779-E85443F1D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09800"/>
            <a:ext cx="10515600" cy="2638425"/>
          </a:xfrm>
        </p:spPr>
        <p:txBody>
          <a:bodyPr>
            <a:normAutofit/>
          </a:bodyPr>
          <a:lstStyle/>
          <a:p>
            <a:pPr algn="ctr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如有其他疑问，可随时联系！</a:t>
            </a:r>
            <a:b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手机：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13993137703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（微信同号）</a:t>
            </a:r>
          </a:p>
        </p:txBody>
      </p:sp>
    </p:spTree>
    <p:extLst>
      <p:ext uri="{BB962C8B-B14F-4D97-AF65-F5344CB8AC3E}">
        <p14:creationId xmlns:p14="http://schemas.microsoft.com/office/powerpoint/2010/main" val="2330808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ABD5B8-CFA0-4FD6-8779-E85443F1D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221093"/>
            <a:ext cx="10515600" cy="530225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账户登录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59B1D1A-6A2F-4FA5-A0F3-D891B162E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7725" y="1117067"/>
            <a:ext cx="7298209" cy="462386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FF7A951-B84C-406B-9896-2FD4ED791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066" y="866775"/>
            <a:ext cx="4345459" cy="550501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6B7376E2-A999-4D88-AE11-6784CCC4289C}"/>
              </a:ext>
            </a:extLst>
          </p:cNvPr>
          <p:cNvSpPr/>
          <p:nvPr/>
        </p:nvSpPr>
        <p:spPr>
          <a:xfrm>
            <a:off x="2905125" y="3190874"/>
            <a:ext cx="1143000" cy="16859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6B96BDC-6E7A-42DB-B824-DF3ED1AFB834}"/>
              </a:ext>
            </a:extLst>
          </p:cNvPr>
          <p:cNvSpPr txBox="1"/>
          <p:nvPr/>
        </p:nvSpPr>
        <p:spPr>
          <a:xfrm>
            <a:off x="2776536" y="1465046"/>
            <a:ext cx="43893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：浏览器网站：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samp.cas.cn</a:t>
            </a:r>
          </a:p>
          <a:p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用户名：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密码：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验证码。。。（进入）</a:t>
            </a:r>
          </a:p>
        </p:txBody>
      </p:sp>
    </p:spTree>
    <p:extLst>
      <p:ext uri="{BB962C8B-B14F-4D97-AF65-F5344CB8AC3E}">
        <p14:creationId xmlns:p14="http://schemas.microsoft.com/office/powerpoint/2010/main" val="1383344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ABD5B8-CFA0-4FD6-8779-E85443F1D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146050"/>
            <a:ext cx="10515600" cy="530225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预约申请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一般用户简易上手指南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145A064-04FF-416E-985C-6CA336849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4537"/>
            <a:ext cx="12192000" cy="6370901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0E481360-90BE-4B22-8240-CC8A6E7B2EC9}"/>
              </a:ext>
            </a:extLst>
          </p:cNvPr>
          <p:cNvSpPr/>
          <p:nvPr/>
        </p:nvSpPr>
        <p:spPr>
          <a:xfrm>
            <a:off x="5505450" y="1933575"/>
            <a:ext cx="1143000" cy="7048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AFA4F0C-EC6D-4520-A7DA-C53C42A9D9CB}"/>
              </a:ext>
            </a:extLst>
          </p:cNvPr>
          <p:cNvSpPr/>
          <p:nvPr/>
        </p:nvSpPr>
        <p:spPr>
          <a:xfrm>
            <a:off x="1009650" y="2638425"/>
            <a:ext cx="1143000" cy="7048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ABEE044-73F6-4617-BC46-3BDF42E3A298}"/>
              </a:ext>
            </a:extLst>
          </p:cNvPr>
          <p:cNvSpPr/>
          <p:nvPr/>
        </p:nvSpPr>
        <p:spPr>
          <a:xfrm>
            <a:off x="3857624" y="2524125"/>
            <a:ext cx="1419225" cy="7048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3B57C12-E15B-4FCF-9C24-2C50339D5684}"/>
              </a:ext>
            </a:extLst>
          </p:cNvPr>
          <p:cNvSpPr/>
          <p:nvPr/>
        </p:nvSpPr>
        <p:spPr>
          <a:xfrm>
            <a:off x="5938837" y="2895600"/>
            <a:ext cx="1419225" cy="7048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F35C488-324A-4578-952E-A8B05ED9C1DD}"/>
              </a:ext>
            </a:extLst>
          </p:cNvPr>
          <p:cNvSpPr/>
          <p:nvPr/>
        </p:nvSpPr>
        <p:spPr>
          <a:xfrm>
            <a:off x="9853612" y="3910937"/>
            <a:ext cx="1419225" cy="7048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0FA8214-9BF8-4433-925D-FA9A914A09E4}"/>
              </a:ext>
            </a:extLst>
          </p:cNvPr>
          <p:cNvSpPr txBox="1"/>
          <p:nvPr/>
        </p:nvSpPr>
        <p:spPr>
          <a:xfrm>
            <a:off x="6681786" y="1741271"/>
            <a:ext cx="4374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：进入账号后，点击预约申请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B1F298E-4BA2-4ABB-9991-6E07F806800D}"/>
              </a:ext>
            </a:extLst>
          </p:cNvPr>
          <p:cNvSpPr txBox="1"/>
          <p:nvPr/>
        </p:nvSpPr>
        <p:spPr>
          <a:xfrm>
            <a:off x="917989" y="3411537"/>
            <a:ext cx="2528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：进入申请界面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C8FD06D-6D58-4794-B29C-C46A8380B85D}"/>
              </a:ext>
            </a:extLst>
          </p:cNvPr>
          <p:cNvSpPr txBox="1"/>
          <p:nvPr/>
        </p:nvSpPr>
        <p:spPr>
          <a:xfrm>
            <a:off x="3515337" y="3248025"/>
            <a:ext cx="19127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：选择范围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A58F84B-A369-43F6-882E-4850E61048F2}"/>
              </a:ext>
            </a:extLst>
          </p:cNvPr>
          <p:cNvSpPr txBox="1"/>
          <p:nvPr/>
        </p:nvSpPr>
        <p:spPr>
          <a:xfrm>
            <a:off x="5902829" y="3626364"/>
            <a:ext cx="2528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：查询仪器名称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6B8889D-2E71-413D-8802-0579426D29D5}"/>
              </a:ext>
            </a:extLst>
          </p:cNvPr>
          <p:cNvSpPr txBox="1"/>
          <p:nvPr/>
        </p:nvSpPr>
        <p:spPr>
          <a:xfrm>
            <a:off x="9753598" y="4684049"/>
            <a:ext cx="19127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：点击确认</a:t>
            </a:r>
          </a:p>
        </p:txBody>
      </p:sp>
    </p:spTree>
    <p:extLst>
      <p:ext uri="{BB962C8B-B14F-4D97-AF65-F5344CB8AC3E}">
        <p14:creationId xmlns:p14="http://schemas.microsoft.com/office/powerpoint/2010/main" val="1363275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ABD5B8-CFA0-4FD6-8779-E85443F1D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146050"/>
            <a:ext cx="10515600" cy="530225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预约申请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一般用户简易上手指南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1078C7E-7B9F-4952-82A0-E84D1D177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0471"/>
            <a:ext cx="12192000" cy="490560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B384FAA-ED64-454C-8374-54EFD3AB07EB}"/>
              </a:ext>
            </a:extLst>
          </p:cNvPr>
          <p:cNvSpPr/>
          <p:nvPr/>
        </p:nvSpPr>
        <p:spPr>
          <a:xfrm>
            <a:off x="2224086" y="2186911"/>
            <a:ext cx="2557463" cy="20517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D396566-A2D3-42F5-97F2-33CCA9988EEA}"/>
              </a:ext>
            </a:extLst>
          </p:cNvPr>
          <p:cNvSpPr/>
          <p:nvPr/>
        </p:nvSpPr>
        <p:spPr>
          <a:xfrm>
            <a:off x="5541168" y="2186912"/>
            <a:ext cx="2185988" cy="12420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5405E95-CB24-4EC5-8B56-4D0FDF70C850}"/>
              </a:ext>
            </a:extLst>
          </p:cNvPr>
          <p:cNvSpPr/>
          <p:nvPr/>
        </p:nvSpPr>
        <p:spPr>
          <a:xfrm>
            <a:off x="9858375" y="4543425"/>
            <a:ext cx="1933574" cy="9372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EFDA829-6AE8-468A-AA58-44147F2D54F9}"/>
              </a:ext>
            </a:extLst>
          </p:cNvPr>
          <p:cNvSpPr txBox="1"/>
          <p:nvPr/>
        </p:nvSpPr>
        <p:spPr>
          <a:xfrm>
            <a:off x="2062161" y="1628981"/>
            <a:ext cx="92993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：如时间预约，则选择具体时间，如否，在以下方框填入样品信息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74A44AF-B142-4C9B-ACC4-644FA9DFBCD4}"/>
              </a:ext>
            </a:extLst>
          </p:cNvPr>
          <p:cNvSpPr txBox="1"/>
          <p:nvPr/>
        </p:nvSpPr>
        <p:spPr>
          <a:xfrm>
            <a:off x="5534025" y="3525266"/>
            <a:ext cx="49904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：确认样品数量，一般与收费挂钩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F0C0170-EE06-4F88-A311-39739F247B45}"/>
              </a:ext>
            </a:extLst>
          </p:cNvPr>
          <p:cNvSpPr txBox="1"/>
          <p:nvPr/>
        </p:nvSpPr>
        <p:spPr>
          <a:xfrm>
            <a:off x="7905750" y="5661511"/>
            <a:ext cx="4374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：下一步进入委托单确认界面</a:t>
            </a:r>
          </a:p>
        </p:txBody>
      </p:sp>
    </p:spTree>
    <p:extLst>
      <p:ext uri="{BB962C8B-B14F-4D97-AF65-F5344CB8AC3E}">
        <p14:creationId xmlns:p14="http://schemas.microsoft.com/office/powerpoint/2010/main" val="2717651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F894EC6-D0A7-4E69-AD4F-596269252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0701"/>
            <a:ext cx="12192000" cy="527659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EAABD5B8-CFA0-4FD6-8779-E85443F1D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146050"/>
            <a:ext cx="10515600" cy="530225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预约申请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一般用户简易上手指南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B384FAA-ED64-454C-8374-54EFD3AB07EB}"/>
              </a:ext>
            </a:extLst>
          </p:cNvPr>
          <p:cNvSpPr/>
          <p:nvPr/>
        </p:nvSpPr>
        <p:spPr>
          <a:xfrm>
            <a:off x="685799" y="1827194"/>
            <a:ext cx="4759560" cy="20517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5405E95-CB24-4EC5-8B56-4D0FDF70C850}"/>
              </a:ext>
            </a:extLst>
          </p:cNvPr>
          <p:cNvSpPr/>
          <p:nvPr/>
        </p:nvSpPr>
        <p:spPr>
          <a:xfrm>
            <a:off x="9925050" y="5010150"/>
            <a:ext cx="1933574" cy="9372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EFDA829-6AE8-468A-AA58-44147F2D54F9}"/>
              </a:ext>
            </a:extLst>
          </p:cNvPr>
          <p:cNvSpPr txBox="1"/>
          <p:nvPr/>
        </p:nvSpPr>
        <p:spPr>
          <a:xfrm>
            <a:off x="685799" y="4167935"/>
            <a:ext cx="8376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：一般为默认，如实在有要求，可选，或与仪器管理员确认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F0C0170-EE06-4F88-A311-39739F247B45}"/>
              </a:ext>
            </a:extLst>
          </p:cNvPr>
          <p:cNvSpPr txBox="1"/>
          <p:nvPr/>
        </p:nvSpPr>
        <p:spPr>
          <a:xfrm>
            <a:off x="7467600" y="6067298"/>
            <a:ext cx="4564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：下一步进入委托单确认界面</a:t>
            </a:r>
          </a:p>
        </p:txBody>
      </p:sp>
    </p:spTree>
    <p:extLst>
      <p:ext uri="{BB962C8B-B14F-4D97-AF65-F5344CB8AC3E}">
        <p14:creationId xmlns:p14="http://schemas.microsoft.com/office/powerpoint/2010/main" val="2877716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F894EC6-D0A7-4E69-AD4F-596269252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0701"/>
            <a:ext cx="12192000" cy="527659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EAABD5B8-CFA0-4FD6-8779-E85443F1D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146050"/>
            <a:ext cx="10515600" cy="530225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预约申请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一般用户简易上手指南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B384FAA-ED64-454C-8374-54EFD3AB07EB}"/>
              </a:ext>
            </a:extLst>
          </p:cNvPr>
          <p:cNvSpPr/>
          <p:nvPr/>
        </p:nvSpPr>
        <p:spPr>
          <a:xfrm>
            <a:off x="685799" y="1827194"/>
            <a:ext cx="4759560" cy="20517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5405E95-CB24-4EC5-8B56-4D0FDF70C850}"/>
              </a:ext>
            </a:extLst>
          </p:cNvPr>
          <p:cNvSpPr/>
          <p:nvPr/>
        </p:nvSpPr>
        <p:spPr>
          <a:xfrm>
            <a:off x="9925050" y="5010150"/>
            <a:ext cx="1933574" cy="9372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EFDA829-6AE8-468A-AA58-44147F2D54F9}"/>
              </a:ext>
            </a:extLst>
          </p:cNvPr>
          <p:cNvSpPr txBox="1"/>
          <p:nvPr/>
        </p:nvSpPr>
        <p:spPr>
          <a:xfrm>
            <a:off x="685799" y="4167935"/>
            <a:ext cx="8376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：一般为默认，如实在有要求，可选，或与仪器管理员确认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F0C0170-EE06-4F88-A311-39739F247B45}"/>
              </a:ext>
            </a:extLst>
          </p:cNvPr>
          <p:cNvSpPr txBox="1"/>
          <p:nvPr/>
        </p:nvSpPr>
        <p:spPr>
          <a:xfrm>
            <a:off x="7467600" y="6067298"/>
            <a:ext cx="4564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：下一步进入委托单确认界面</a:t>
            </a:r>
          </a:p>
        </p:txBody>
      </p:sp>
    </p:spTree>
    <p:extLst>
      <p:ext uri="{BB962C8B-B14F-4D97-AF65-F5344CB8AC3E}">
        <p14:creationId xmlns:p14="http://schemas.microsoft.com/office/powerpoint/2010/main" val="497456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7C33D6F-6E28-485E-88FC-0F1B37088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7332" y="146050"/>
            <a:ext cx="6396135" cy="6858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EAABD5B8-CFA0-4FD6-8779-E85443F1D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146050"/>
            <a:ext cx="10515600" cy="530225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预约申请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一般用户简易上手指南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B384FAA-ED64-454C-8374-54EFD3AB07EB}"/>
              </a:ext>
            </a:extLst>
          </p:cNvPr>
          <p:cNvSpPr/>
          <p:nvPr/>
        </p:nvSpPr>
        <p:spPr>
          <a:xfrm>
            <a:off x="5905498" y="526387"/>
            <a:ext cx="5791201" cy="36415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5405E95-CB24-4EC5-8B56-4D0FDF70C850}"/>
              </a:ext>
            </a:extLst>
          </p:cNvPr>
          <p:cNvSpPr/>
          <p:nvPr/>
        </p:nvSpPr>
        <p:spPr>
          <a:xfrm>
            <a:off x="9982200" y="5920712"/>
            <a:ext cx="1933574" cy="9372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EFDA829-6AE8-468A-AA58-44147F2D54F9}"/>
              </a:ext>
            </a:extLst>
          </p:cNvPr>
          <p:cNvSpPr txBox="1"/>
          <p:nvPr/>
        </p:nvSpPr>
        <p:spPr>
          <a:xfrm>
            <a:off x="276225" y="948494"/>
            <a:ext cx="5024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：再次确认委托单信息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F0C0170-EE06-4F88-A311-39739F247B45}"/>
              </a:ext>
            </a:extLst>
          </p:cNvPr>
          <p:cNvSpPr txBox="1"/>
          <p:nvPr/>
        </p:nvSpPr>
        <p:spPr>
          <a:xfrm>
            <a:off x="276225" y="5909506"/>
            <a:ext cx="54874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：提交委托单（完成了，等待答复）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57999C0-6361-4195-8DD0-56B7E3C7F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297" y="2177256"/>
            <a:ext cx="4306964" cy="3325813"/>
          </a:xfrm>
          <a:prstGeom prst="rect">
            <a:avLst/>
          </a:prstGeom>
        </p:spPr>
      </p:pic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41AFEA8A-146F-4780-BC1A-08A221063ED3}"/>
              </a:ext>
            </a:extLst>
          </p:cNvPr>
          <p:cNvCxnSpPr>
            <a:stCxn id="10" idx="1"/>
            <a:endCxn id="8" idx="3"/>
          </p:cNvCxnSpPr>
          <p:nvPr/>
        </p:nvCxnSpPr>
        <p:spPr>
          <a:xfrm flipH="1" flipV="1">
            <a:off x="5150261" y="3840163"/>
            <a:ext cx="4831939" cy="2549193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0065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ABD5B8-CFA0-4FD6-8779-E85443F1D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193675"/>
            <a:ext cx="10515600" cy="530225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审核分析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仪器管理员必备技能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88EE957-7B9B-45D1-A6BC-490213D4A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2706"/>
            <a:ext cx="12192000" cy="5113587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93A608F-626A-4BF3-8281-403541DCDFEF}"/>
              </a:ext>
            </a:extLst>
          </p:cNvPr>
          <p:cNvSpPr/>
          <p:nvPr/>
        </p:nvSpPr>
        <p:spPr>
          <a:xfrm>
            <a:off x="6595457" y="2147328"/>
            <a:ext cx="1143000" cy="7048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6D5A548-1FCB-4903-A9D4-54D0F9161C4F}"/>
              </a:ext>
            </a:extLst>
          </p:cNvPr>
          <p:cNvSpPr/>
          <p:nvPr/>
        </p:nvSpPr>
        <p:spPr>
          <a:xfrm>
            <a:off x="497390" y="3023890"/>
            <a:ext cx="2041625" cy="7048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CC83551-922A-40C0-8834-BB43877CA797}"/>
              </a:ext>
            </a:extLst>
          </p:cNvPr>
          <p:cNvSpPr/>
          <p:nvPr/>
        </p:nvSpPr>
        <p:spPr>
          <a:xfrm>
            <a:off x="3684388" y="2914649"/>
            <a:ext cx="1419225" cy="7048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662BE2E-3C5B-48CD-918E-6EAA5AFA6FF8}"/>
              </a:ext>
            </a:extLst>
          </p:cNvPr>
          <p:cNvSpPr/>
          <p:nvPr/>
        </p:nvSpPr>
        <p:spPr>
          <a:xfrm>
            <a:off x="8424859" y="2852178"/>
            <a:ext cx="1419225" cy="7048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FFD8574-1430-4A83-95CC-F1439061F26E}"/>
              </a:ext>
            </a:extLst>
          </p:cNvPr>
          <p:cNvSpPr/>
          <p:nvPr/>
        </p:nvSpPr>
        <p:spPr>
          <a:xfrm>
            <a:off x="10019386" y="4667250"/>
            <a:ext cx="905789" cy="5345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8962007-FBDF-4197-98BC-E9F73B9D2A92}"/>
              </a:ext>
            </a:extLst>
          </p:cNvPr>
          <p:cNvSpPr txBox="1"/>
          <p:nvPr/>
        </p:nvSpPr>
        <p:spPr>
          <a:xfrm>
            <a:off x="6681786" y="1741271"/>
            <a:ext cx="4374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：仪器管理员权限才有，点击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5D027CF-D47B-4843-B745-64EB9D9DBBBC}"/>
              </a:ext>
            </a:extLst>
          </p:cNvPr>
          <p:cNvSpPr txBox="1"/>
          <p:nvPr/>
        </p:nvSpPr>
        <p:spPr>
          <a:xfrm>
            <a:off x="727489" y="3801697"/>
            <a:ext cx="5913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：如仪器预约模式为需审核，则点此审核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8435FDA-7BB9-493D-AF03-88B1FADA3986}"/>
              </a:ext>
            </a:extLst>
          </p:cNvPr>
          <p:cNvSpPr txBox="1"/>
          <p:nvPr/>
        </p:nvSpPr>
        <p:spPr>
          <a:xfrm>
            <a:off x="5103613" y="3376315"/>
            <a:ext cx="34515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：如单子太多，请查询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C07BA0B-9947-4221-8AC7-02B2876369DC}"/>
              </a:ext>
            </a:extLst>
          </p:cNvPr>
          <p:cNvSpPr txBox="1"/>
          <p:nvPr/>
        </p:nvSpPr>
        <p:spPr>
          <a:xfrm>
            <a:off x="9445821" y="3449272"/>
            <a:ext cx="19127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：注意范围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6720267-31F6-4EB9-A416-594BCA160698}"/>
              </a:ext>
            </a:extLst>
          </p:cNvPr>
          <p:cNvSpPr txBox="1"/>
          <p:nvPr/>
        </p:nvSpPr>
        <p:spPr>
          <a:xfrm>
            <a:off x="9772648" y="5336286"/>
            <a:ext cx="19127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：点击确认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即审核</a:t>
            </a:r>
          </a:p>
        </p:txBody>
      </p:sp>
    </p:spTree>
    <p:extLst>
      <p:ext uri="{BB962C8B-B14F-4D97-AF65-F5344CB8AC3E}">
        <p14:creationId xmlns:p14="http://schemas.microsoft.com/office/powerpoint/2010/main" val="478055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E0EB7BB-15C7-48D1-821B-EA51A4D29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401" y="0"/>
            <a:ext cx="11367198" cy="6858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EAABD5B8-CFA0-4FD6-8779-E85443F1D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193675"/>
            <a:ext cx="10515600" cy="530225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审核分析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仪器管理员必备技能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B0495AD-C7CD-4213-B4C2-D9F790DF76BB}"/>
              </a:ext>
            </a:extLst>
          </p:cNvPr>
          <p:cNvSpPr/>
          <p:nvPr/>
        </p:nvSpPr>
        <p:spPr>
          <a:xfrm>
            <a:off x="595311" y="2352880"/>
            <a:ext cx="2109789" cy="64284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493E3F7-5CF2-4047-8FB1-3D0965FE9A53}"/>
              </a:ext>
            </a:extLst>
          </p:cNvPr>
          <p:cNvSpPr/>
          <p:nvPr/>
        </p:nvSpPr>
        <p:spPr>
          <a:xfrm>
            <a:off x="7219950" y="2662761"/>
            <a:ext cx="1076325" cy="64284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A148EFA-334C-41CB-B94C-7FB1D829C4B0}"/>
              </a:ext>
            </a:extLst>
          </p:cNvPr>
          <p:cNvSpPr txBox="1"/>
          <p:nvPr/>
        </p:nvSpPr>
        <p:spPr>
          <a:xfrm>
            <a:off x="623290" y="1474856"/>
            <a:ext cx="5913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：如为必须审核，则此处需手动登记样品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2155BF2-20C6-4A7F-8189-3F59D20C1A0A}"/>
              </a:ext>
            </a:extLst>
          </p:cNvPr>
          <p:cNvSpPr txBox="1"/>
          <p:nvPr/>
        </p:nvSpPr>
        <p:spPr>
          <a:xfrm>
            <a:off x="5695950" y="3429000"/>
            <a:ext cx="37593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：点击新建，可进入选择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6EBD0A6-8A2E-4135-B3EE-5E012DBF8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88" y="4214644"/>
            <a:ext cx="6700838" cy="2532138"/>
          </a:xfrm>
          <a:prstGeom prst="rect">
            <a:avLst/>
          </a:prstGeom>
        </p:spPr>
      </p:pic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F82CBE39-381D-4342-B735-66C18FE9C0C9}"/>
              </a:ext>
            </a:extLst>
          </p:cNvPr>
          <p:cNvCxnSpPr>
            <a:cxnSpLocks/>
            <a:stCxn id="9" idx="1"/>
            <a:endCxn id="12" idx="0"/>
          </p:cNvCxnSpPr>
          <p:nvPr/>
        </p:nvCxnSpPr>
        <p:spPr>
          <a:xfrm flipH="1">
            <a:off x="3440907" y="3659833"/>
            <a:ext cx="2255043" cy="554811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>
            <a:extLst>
              <a:ext uri="{FF2B5EF4-FFF2-40B4-BE49-F238E27FC236}">
                <a16:creationId xmlns:a16="http://schemas.microsoft.com/office/drawing/2014/main" id="{AE0476B4-25EC-403A-B946-E5C42FBA86F8}"/>
              </a:ext>
            </a:extLst>
          </p:cNvPr>
          <p:cNvSpPr/>
          <p:nvPr/>
        </p:nvSpPr>
        <p:spPr>
          <a:xfrm>
            <a:off x="424306" y="5162550"/>
            <a:ext cx="1933574" cy="5799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9264583-ABAA-485A-A812-B8F091A817A4}"/>
              </a:ext>
            </a:extLst>
          </p:cNvPr>
          <p:cNvSpPr txBox="1"/>
          <p:nvPr/>
        </p:nvSpPr>
        <p:spPr>
          <a:xfrm>
            <a:off x="1391093" y="5864648"/>
            <a:ext cx="34515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：点击编号栏，可选择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A12C38C1-F284-4A88-9BB0-FE4C2592B139}"/>
              </a:ext>
            </a:extLst>
          </p:cNvPr>
          <p:cNvSpPr/>
          <p:nvPr/>
        </p:nvSpPr>
        <p:spPr>
          <a:xfrm>
            <a:off x="5695950" y="4582606"/>
            <a:ext cx="966787" cy="5799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5785BAC-D735-4724-BA37-DF81C262C3C7}"/>
              </a:ext>
            </a:extLst>
          </p:cNvPr>
          <p:cNvSpPr txBox="1"/>
          <p:nvPr/>
        </p:nvSpPr>
        <p:spPr>
          <a:xfrm>
            <a:off x="6662737" y="5284704"/>
            <a:ext cx="19127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：提交确认</a:t>
            </a:r>
          </a:p>
        </p:txBody>
      </p:sp>
    </p:spTree>
    <p:extLst>
      <p:ext uri="{BB962C8B-B14F-4D97-AF65-F5344CB8AC3E}">
        <p14:creationId xmlns:p14="http://schemas.microsoft.com/office/powerpoint/2010/main" val="18372970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406</Words>
  <Application>Microsoft Office PowerPoint</Application>
  <PresentationFormat>宽屏</PresentationFormat>
  <Paragraphs>48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7" baseType="lpstr">
      <vt:lpstr>等线</vt:lpstr>
      <vt:lpstr>等线 Light</vt:lpstr>
      <vt:lpstr>微软雅黑</vt:lpstr>
      <vt:lpstr>Arial</vt:lpstr>
      <vt:lpstr>Office 主题​​</vt:lpstr>
      <vt:lpstr>SAMP系统简易教程</vt:lpstr>
      <vt:lpstr>1. 账户登录</vt:lpstr>
      <vt:lpstr>2. 预约申请——一般用户简易上手指南</vt:lpstr>
      <vt:lpstr>2. 预约申请——一般用户简易上手指南</vt:lpstr>
      <vt:lpstr>2. 预约申请——一般用户简易上手指南</vt:lpstr>
      <vt:lpstr>2. 预约申请——一般用户简易上手指南</vt:lpstr>
      <vt:lpstr>2. 预约申请——一般用户简易上手指南</vt:lpstr>
      <vt:lpstr>3. 审核分析-仪器管理员必备技能</vt:lpstr>
      <vt:lpstr>3. 审核分析-仪器管理员必备技能</vt:lpstr>
      <vt:lpstr>3. 审核分析-仪器管理员必备技能</vt:lpstr>
      <vt:lpstr>3. 审核分析-仪器管理员必备技能</vt:lpstr>
      <vt:lpstr>如有其他疑问，可随时联系！  手机：13993137703（微信同号）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SAMP系统简易教程</dc:title>
  <dc:creator>Xiaoboy_one</dc:creator>
  <cp:lastModifiedBy>Xiaoboy_one</cp:lastModifiedBy>
  <cp:revision>1</cp:revision>
  <dcterms:created xsi:type="dcterms:W3CDTF">2025-04-21T07:57:48Z</dcterms:created>
  <dcterms:modified xsi:type="dcterms:W3CDTF">2025-04-21T08:32:40Z</dcterms:modified>
</cp:coreProperties>
</file>